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0BFF9-8743-4E87-A9FA-C2255DBE3F8F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E1D5B-63C0-4A04-BC54-3FA75E31B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8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E1D5B-63C0-4A04-BC54-3FA75E31B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2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2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0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5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1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4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65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7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6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55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CFF2F-912D-47E8-ABBF-60C6A6329B15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EF740-595D-4102-AA34-DA4EB0B55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8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needs - Fire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991791"/>
              </p:ext>
            </p:extLst>
          </p:nvPr>
        </p:nvGraphicFramePr>
        <p:xfrm>
          <a:off x="990599" y="1600200"/>
          <a:ext cx="7187761" cy="375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81400"/>
                <a:gridCol w="1828800"/>
                <a:gridCol w="17775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Function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Current </a:t>
                      </a:r>
                      <a:r>
                        <a:rPr lang="en-US" b="1" dirty="0" smtClean="0"/>
                        <a:t>space</a:t>
                      </a:r>
                      <a:r>
                        <a:rPr lang="en-US" b="1" baseline="0" dirty="0"/>
                        <a:t> </a:t>
                      </a:r>
                      <a:r>
                        <a:rPr lang="en-US" b="1" baseline="0" dirty="0" smtClean="0"/>
                        <a:t>(NSF)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Needed </a:t>
                      </a:r>
                      <a:r>
                        <a:rPr lang="en-US" b="1" dirty="0" smtClean="0"/>
                        <a:t>space</a:t>
                      </a:r>
                    </a:p>
                    <a:p>
                      <a:pPr algn="ctr"/>
                      <a:r>
                        <a:rPr lang="en-US" b="1" dirty="0" smtClean="0"/>
                        <a:t>(NSF)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Apparatus Bays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3,768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7,896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Decontamination Areas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Male and Female</a:t>
                      </a:r>
                      <a:r>
                        <a:rPr lang="en-US" baseline="0" dirty="0" smtClean="0"/>
                        <a:t> Staff </a:t>
                      </a:r>
                      <a:r>
                        <a:rPr lang="en-US" dirty="0" smtClean="0"/>
                        <a:t>Toilet</a:t>
                      </a:r>
                      <a:r>
                        <a:rPr lang="en-US" baseline="0" dirty="0" smtClean="0"/>
                        <a:t> and </a:t>
                      </a:r>
                      <a:r>
                        <a:rPr lang="en-US" dirty="0" smtClean="0"/>
                        <a:t>Shower/Locker</a:t>
                      </a:r>
                      <a:r>
                        <a:rPr lang="en-US" baseline="0" dirty="0" smtClean="0"/>
                        <a:t> Rooms</a:t>
                      </a:r>
                      <a:r>
                        <a:rPr lang="en-US" baseline="30000" dirty="0" smtClean="0"/>
                        <a:t>*</a:t>
                      </a:r>
                      <a:endParaRPr lang="en-US" sz="2800" baseline="30000" dirty="0" smtClean="0"/>
                    </a:p>
                    <a:p>
                      <a:r>
                        <a:rPr lang="en-US" sz="1200" baseline="0" dirty="0" smtClean="0"/>
                        <a:t>*There are currently no separate toilet and shower/locker rooms for females.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639</a:t>
                      </a:r>
                      <a:r>
                        <a:rPr lang="en-US" baseline="30000" dirty="0" smtClean="0"/>
                        <a:t>*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1,026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Male and Female</a:t>
                      </a:r>
                      <a:r>
                        <a:rPr lang="en-US" baseline="0" dirty="0" smtClean="0"/>
                        <a:t> Dorm Rooms</a:t>
                      </a:r>
                      <a:r>
                        <a:rPr lang="en-US" baseline="30000" dirty="0" smtClean="0"/>
                        <a:t>*</a:t>
                      </a:r>
                    </a:p>
                    <a:p>
                      <a:r>
                        <a:rPr lang="en-US" sz="1200" baseline="0" dirty="0" smtClean="0"/>
                        <a:t>*There are currently no separate sleeping arrangements for females.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</a:t>
                      </a:r>
                      <a:r>
                        <a:rPr lang="en-US" baseline="30000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Living Quarters (Kitchen and Day Room)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June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Public Safety Facilities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89539-4B6E-4206-8EF9-FA0B2370B6F4}" type="slidenum">
              <a:rPr lang="en-US" smtClean="0"/>
              <a:t>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4400" y="53340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NSF = Net Square Feet</a:t>
            </a:r>
            <a:r>
              <a:rPr lang="en-US" sz="1200" dirty="0" smtClean="0"/>
              <a:t>: the measurement of a space taken from the interior face of boundary walls.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92145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needs - Police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305685"/>
              </p:ext>
            </p:extLst>
          </p:nvPr>
        </p:nvGraphicFramePr>
        <p:xfrm>
          <a:off x="952500" y="1600200"/>
          <a:ext cx="7277100" cy="395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5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Function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Current </a:t>
                      </a:r>
                      <a:r>
                        <a:rPr lang="en-US" b="1" dirty="0" smtClean="0"/>
                        <a:t>space</a:t>
                      </a:r>
                    </a:p>
                    <a:p>
                      <a:pPr algn="ctr"/>
                      <a:r>
                        <a:rPr lang="en-US" b="1" dirty="0" smtClean="0"/>
                        <a:t>(NSF)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Needed space</a:t>
                      </a:r>
                    </a:p>
                    <a:p>
                      <a:pPr algn="ctr"/>
                      <a:r>
                        <a:rPr lang="en-US" b="1" dirty="0" smtClean="0"/>
                        <a:t>(NSF)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Booking Area</a:t>
                      </a:r>
                      <a:r>
                        <a:rPr lang="en-US" sz="1800" baseline="30000" dirty="0" smtClean="0"/>
                        <a:t>*</a:t>
                      </a:r>
                    </a:p>
                    <a:p>
                      <a:r>
                        <a:rPr lang="en-US" sz="1200" baseline="0" dirty="0" smtClean="0"/>
                        <a:t>*Needed space includes an accessible Booking Room as well as a Holding Room.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160</a:t>
                      </a:r>
                      <a:r>
                        <a:rPr lang="en-US" baseline="30000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Evidence Room – Chain of Custody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173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324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Roll-Call</a:t>
                      </a:r>
                      <a:r>
                        <a:rPr lang="en-US" baseline="30000" dirty="0" smtClean="0"/>
                        <a:t>*</a:t>
                      </a:r>
                    </a:p>
                    <a:p>
                      <a:r>
                        <a:rPr lang="en-US" sz="1200" dirty="0" smtClean="0"/>
                        <a:t>*In</a:t>
                      </a:r>
                      <a:r>
                        <a:rPr lang="en-US" sz="1200" baseline="0" dirty="0" smtClean="0"/>
                        <a:t> the existing building, the Roll-Call function currently shares a room with several staff workstations and a copier. The room also functions as a lunch room, evidence processing and a conference room.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392</a:t>
                      </a:r>
                      <a:r>
                        <a:rPr lang="en-US" baseline="30000" dirty="0" smtClean="0"/>
                        <a:t>*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Interview and AV</a:t>
                      </a:r>
                      <a:r>
                        <a:rPr lang="en-US" baseline="0" dirty="0" smtClean="0"/>
                        <a:t> Surveillance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Records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200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June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Public Safety Facilities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89539-4B6E-4206-8EF9-FA0B2370B6F4}" type="slidenum">
              <a:rPr lang="en-US" smtClean="0"/>
              <a:t>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4400" y="5514201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NSF = Net Square Feet</a:t>
            </a:r>
            <a:r>
              <a:rPr lang="en-US" sz="1200" dirty="0" smtClean="0"/>
              <a:t>: the measurement of a space taken from the interior face of boundary walls.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19439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232</Words>
  <Application>Microsoft Office PowerPoint</Application>
  <PresentationFormat>On-screen Show (4:3)</PresentationFormat>
  <Paragraphs>57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Critical needs - Fire</vt:lpstr>
      <vt:lpstr>Critical needs - Police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needs - Fire</dc:title>
  <dc:creator>Fire Chief Randolph White</dc:creator>
  <cp:lastModifiedBy>Dunlap, Amy</cp:lastModifiedBy>
  <cp:revision>7</cp:revision>
  <cp:lastPrinted>2016-06-09T19:26:45Z</cp:lastPrinted>
  <dcterms:created xsi:type="dcterms:W3CDTF">2016-06-09T14:09:17Z</dcterms:created>
  <dcterms:modified xsi:type="dcterms:W3CDTF">2016-06-14T15:39:40Z</dcterms:modified>
</cp:coreProperties>
</file>